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>
        <p:scale>
          <a:sx n="52" d="100"/>
          <a:sy n="52" d="100"/>
        </p:scale>
        <p:origin x="-510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9747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726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39525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678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59136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12017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25507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98516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8489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280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08563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93107-7D99-43AE-AF43-7CACF6B5ED39}" type="datetimeFigureOut">
              <a:rPr lang="ar-IQ" smtClean="0"/>
              <a:t>26/03/1440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24B07-7759-469A-AF03-53F75FDA9281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31757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28600"/>
            <a:ext cx="7391400" cy="296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3712" y="3462471"/>
            <a:ext cx="37623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4392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381000"/>
            <a:ext cx="8382000" cy="5410200"/>
            <a:chOff x="228600" y="1219200"/>
            <a:chExt cx="8382000" cy="5410200"/>
          </a:xfrm>
        </p:grpSpPr>
        <p:pic>
          <p:nvPicPr>
            <p:cNvPr id="29698" name="Picture 2"/>
            <p:cNvPicPr>
              <a:picLocks noChangeAspect="1" noChangeArrowheads="1"/>
            </p:cNvPicPr>
            <p:nvPr/>
          </p:nvPicPr>
          <p:blipFill>
            <a:blip r:embed="rId2"/>
            <a:srcRect t="23188"/>
            <a:stretch>
              <a:fillRect/>
            </a:stretch>
          </p:blipFill>
          <p:spPr bwMode="auto">
            <a:xfrm>
              <a:off x="228600" y="1219200"/>
              <a:ext cx="83820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969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5136396"/>
              <a:ext cx="8382000" cy="14930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9777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"/>
            <a:ext cx="8763000" cy="467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2794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04800"/>
            <a:ext cx="8305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729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0"/>
            <a:ext cx="8153400" cy="6610350"/>
            <a:chOff x="304800" y="0"/>
            <a:chExt cx="8153400" cy="6610350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0"/>
              <a:ext cx="8153400" cy="6610350"/>
              <a:chOff x="304800" y="0"/>
              <a:chExt cx="8153400" cy="6610350"/>
            </a:xfrm>
          </p:grpSpPr>
          <p:pic>
            <p:nvPicPr>
              <p:cNvPr id="3277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0"/>
                <a:ext cx="8153400" cy="3352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277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04800" y="3352800"/>
                <a:ext cx="8153400" cy="3257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5791200"/>
              <a:ext cx="75438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23472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8534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3276600"/>
            <a:ext cx="777240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40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905000" y="89118"/>
            <a:ext cx="8154690" cy="6629400"/>
            <a:chOff x="379710" y="0"/>
            <a:chExt cx="8154690" cy="6858000"/>
          </a:xfrm>
        </p:grpSpPr>
        <p:grpSp>
          <p:nvGrpSpPr>
            <p:cNvPr id="9" name="Group 3"/>
            <p:cNvGrpSpPr/>
            <p:nvPr/>
          </p:nvGrpSpPr>
          <p:grpSpPr>
            <a:xfrm>
              <a:off x="379710" y="0"/>
              <a:ext cx="8154690" cy="6780510"/>
              <a:chOff x="379710" y="0"/>
              <a:chExt cx="8154690" cy="6780510"/>
            </a:xfrm>
          </p:grpSpPr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0" y="0"/>
                <a:ext cx="8153400" cy="3733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79710" y="3732510"/>
                <a:ext cx="8154690" cy="304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5524500"/>
              <a:ext cx="80772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1240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8534400" cy="362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810001"/>
            <a:ext cx="573405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9909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0"/>
            <a:ext cx="8077200" cy="5699502"/>
            <a:chOff x="381000" y="0"/>
            <a:chExt cx="8077200" cy="5699502"/>
          </a:xfrm>
        </p:grpSpPr>
        <p:grpSp>
          <p:nvGrpSpPr>
            <p:cNvPr id="4" name="Group 3"/>
            <p:cNvGrpSpPr/>
            <p:nvPr/>
          </p:nvGrpSpPr>
          <p:grpSpPr>
            <a:xfrm>
              <a:off x="381000" y="0"/>
              <a:ext cx="8077200" cy="4927977"/>
              <a:chOff x="381000" y="0"/>
              <a:chExt cx="8077200" cy="4927977"/>
            </a:xfrm>
          </p:grpSpPr>
          <p:pic>
            <p:nvPicPr>
              <p:cNvPr id="3686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0" y="0"/>
                <a:ext cx="8077200" cy="4171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36867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4175502"/>
                <a:ext cx="8077200" cy="752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36868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5208" y="4937502"/>
              <a:ext cx="8062992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4897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8001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5950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57400" y="304800"/>
            <a:ext cx="8382000" cy="6096000"/>
            <a:chOff x="533400" y="304800"/>
            <a:chExt cx="8382000" cy="6096000"/>
          </a:xfrm>
        </p:grpSpPr>
        <p:pic>
          <p:nvPicPr>
            <p:cNvPr id="389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304800"/>
              <a:ext cx="8382000" cy="571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891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" y="6019800"/>
              <a:ext cx="8382000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90668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867" y="2076628"/>
            <a:ext cx="417889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400" dirty="0" smtClean="0"/>
              <a:t>Lecture 3</a:t>
            </a:r>
            <a:endParaRPr lang="en-US" sz="4400" i="1" dirty="0" smtClean="0"/>
          </a:p>
          <a:p>
            <a:pPr algn="l"/>
            <a:r>
              <a:rPr lang="en-US" sz="4400" dirty="0" smtClean="0"/>
              <a:t>Eddy Transfer</a:t>
            </a:r>
          </a:p>
        </p:txBody>
      </p:sp>
    </p:spTree>
    <p:extLst>
      <p:ext uri="{BB962C8B-B14F-4D97-AF65-F5344CB8AC3E}">
        <p14:creationId xmlns:p14="http://schemas.microsoft.com/office/powerpoint/2010/main" val="55737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1"/>
            <a:ext cx="8534400" cy="346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80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28600"/>
            <a:ext cx="8625417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09800"/>
            <a:ext cx="7924800" cy="4592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551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"/>
            <a:ext cx="8229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6677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828800" y="1"/>
            <a:ext cx="8382000" cy="5762625"/>
            <a:chOff x="304800" y="0"/>
            <a:chExt cx="8382000" cy="5762625"/>
          </a:xfrm>
        </p:grpSpPr>
        <p:grpSp>
          <p:nvGrpSpPr>
            <p:cNvPr id="4" name="Group 3"/>
            <p:cNvGrpSpPr/>
            <p:nvPr/>
          </p:nvGrpSpPr>
          <p:grpSpPr>
            <a:xfrm>
              <a:off x="304800" y="0"/>
              <a:ext cx="8382000" cy="5264904"/>
              <a:chOff x="304800" y="0"/>
              <a:chExt cx="8382000" cy="5264904"/>
            </a:xfrm>
          </p:grpSpPr>
          <p:pic>
            <p:nvPicPr>
              <p:cNvPr id="4301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04800" y="0"/>
                <a:ext cx="8382000" cy="43815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43011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19008" y="4388604"/>
                <a:ext cx="8367792" cy="876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43012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5257800"/>
              <a:ext cx="8382000" cy="504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56950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"/>
            <a:ext cx="82296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165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7200"/>
            <a:ext cx="8458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29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1"/>
            <a:ext cx="8610600" cy="6809402"/>
            <a:chOff x="228600" y="1"/>
            <a:chExt cx="8610600" cy="6809402"/>
          </a:xfrm>
        </p:grpSpPr>
        <p:pic>
          <p:nvPicPr>
            <p:cNvPr id="4608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1"/>
              <a:ext cx="861060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46084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4056678"/>
              <a:ext cx="86106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63196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28600"/>
            <a:ext cx="8458200" cy="5445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47573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84582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164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04800"/>
            <a:ext cx="84582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821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0773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5000" y="1"/>
            <a:ext cx="8153400" cy="6429374"/>
            <a:chOff x="381000" y="1"/>
            <a:chExt cx="8153400" cy="6429374"/>
          </a:xfrm>
        </p:grpSpPr>
        <p:grpSp>
          <p:nvGrpSpPr>
            <p:cNvPr id="5" name="Group 4"/>
            <p:cNvGrpSpPr/>
            <p:nvPr/>
          </p:nvGrpSpPr>
          <p:grpSpPr>
            <a:xfrm>
              <a:off x="381000" y="1"/>
              <a:ext cx="8153400" cy="5638800"/>
              <a:chOff x="381000" y="228600"/>
              <a:chExt cx="8153400" cy="6261477"/>
            </a:xfrm>
          </p:grpSpPr>
          <p:pic>
            <p:nvPicPr>
              <p:cNvPr id="5017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1000" y="228600"/>
                <a:ext cx="8153400" cy="487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179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381000" y="5105400"/>
                <a:ext cx="8153400" cy="523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50180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1000" y="5623302"/>
                <a:ext cx="8153400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  <p:pic>
          <p:nvPicPr>
            <p:cNvPr id="501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81000" y="5638800"/>
              <a:ext cx="8153400" cy="79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9646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52600" y="0"/>
            <a:ext cx="8610600" cy="6827004"/>
            <a:chOff x="228600" y="0"/>
            <a:chExt cx="8610600" cy="6827004"/>
          </a:xfrm>
        </p:grpSpPr>
        <p:pic>
          <p:nvPicPr>
            <p:cNvPr id="512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0"/>
              <a:ext cx="8610600" cy="495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1203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306" y="4969629"/>
              <a:ext cx="8580894" cy="185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99292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905000" y="228600"/>
            <a:ext cx="8229600" cy="5499556"/>
            <a:chOff x="381000" y="228600"/>
            <a:chExt cx="8229600" cy="5499556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28600"/>
              <a:ext cx="8229600" cy="3857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/>
            <a:srcRect b="64724"/>
            <a:stretch>
              <a:fillRect/>
            </a:stretch>
          </p:blipFill>
          <p:spPr bwMode="auto">
            <a:xfrm>
              <a:off x="381000" y="4085094"/>
              <a:ext cx="8229600" cy="1643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113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 t="35276"/>
          <a:stretch>
            <a:fillRect/>
          </a:stretch>
        </p:blipFill>
        <p:spPr bwMode="auto">
          <a:xfrm>
            <a:off x="1981200" y="533400"/>
            <a:ext cx="8305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5444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905000" y="228600"/>
            <a:ext cx="8382000" cy="6172200"/>
            <a:chOff x="381000" y="228600"/>
            <a:chExt cx="8382000" cy="6172200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1000" y="228600"/>
              <a:ext cx="8356600" cy="297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1000" y="3200400"/>
              <a:ext cx="8382000" cy="3200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994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28800" y="228600"/>
            <a:ext cx="8382000" cy="6505417"/>
            <a:chOff x="304800" y="228599"/>
            <a:chExt cx="8382000" cy="6505417"/>
          </a:xfrm>
        </p:grpSpPr>
        <p:pic>
          <p:nvPicPr>
            <p:cNvPr id="2457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228599"/>
              <a:ext cx="8382000" cy="37338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45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3981291"/>
              <a:ext cx="8382000" cy="275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74282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8153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088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8153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4295776"/>
            <a:ext cx="60388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050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524000" y="0"/>
            <a:ext cx="8382000" cy="6629400"/>
            <a:chOff x="0" y="0"/>
            <a:chExt cx="8382000" cy="662940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8353425" cy="4276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4267200"/>
              <a:ext cx="8382000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883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752600" y="228601"/>
            <a:ext cx="8610600" cy="6558201"/>
            <a:chOff x="228600" y="228600"/>
            <a:chExt cx="8610600" cy="6558201"/>
          </a:xfrm>
        </p:grpSpPr>
        <p:pic>
          <p:nvPicPr>
            <p:cNvPr id="68609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228600"/>
              <a:ext cx="8610600" cy="5753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861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8600" y="5977176"/>
              <a:ext cx="8610600" cy="80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75505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Custom</PresentationFormat>
  <Paragraphs>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amazzon</cp:lastModifiedBy>
  <cp:revision>3</cp:revision>
  <dcterms:created xsi:type="dcterms:W3CDTF">2018-12-03T08:29:46Z</dcterms:created>
  <dcterms:modified xsi:type="dcterms:W3CDTF">2018-12-03T21:11:46Z</dcterms:modified>
</cp:coreProperties>
</file>